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a706ebf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a706ebf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9a706ebf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9a706ebf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a706e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a706e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a706eb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9a706eb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9a706eb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9a706eb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a706eb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9a706eb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rensicom/Project-3/blob/main/Home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275"/>
            <a:ext cx="9197950" cy="5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460950" y="30133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Currency Trading Platform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138450" y="3946900"/>
            <a:ext cx="651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Larry Gagnon, Hao Sun, Ganna Kassantini, Geoffrey Falk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50" y="0"/>
            <a:ext cx="9211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97" y="0"/>
            <a:ext cx="9331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900300" y="0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Transact Page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60950" y="371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Obstacles:</a:t>
            </a:r>
            <a:endParaRPr sz="2400"/>
          </a:p>
        </p:txBody>
      </p:sp>
      <p:sp>
        <p:nvSpPr>
          <p:cNvPr id="139" name="Google Shape;139;p24"/>
          <p:cNvSpPr txBox="1"/>
          <p:nvPr/>
        </p:nvSpPr>
        <p:spPr>
          <a:xfrm>
            <a:off x="420000" y="2294700"/>
            <a:ext cx="755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Future Development: calculator, transact pages, sentiment analysis.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20000" y="4282475"/>
            <a:ext cx="830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Link to Github: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Project-3/Home.py at main · Forensicom/Project-3 (github.com)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Project Goal: </a:t>
            </a:r>
            <a:r>
              <a:rPr lang="en" sz="4800"/>
              <a:t>Create an easy to use crypto currency analysis &amp; trading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3651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37" y="0"/>
            <a:ext cx="9211075" cy="1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Obtain daily and historical performance data for the top 5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logistic regression model to analyze the crypto currency data.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small app that allows users to buy/sell one of the five crypto currencies.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a portfolio summary function to the buy/sell app.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a crypto trading platform app with Streamlit.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Publish rss news on the home page.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Crypto Conversion Calculator.</a:t>
            </a:r>
            <a:endParaRPr sz="1800"/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498450" y="48547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695450" y="799375"/>
            <a:ext cx="684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Objective:</a:t>
            </a:r>
            <a:endParaRPr sz="2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83600" y="1760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4939500" y="11496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used yfinance, api, rss feeds.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940825" y="485100"/>
            <a:ext cx="26619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 Main Page</a:t>
            </a:r>
            <a:endParaRPr sz="1600" i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38" y="0"/>
            <a:ext cx="64865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25" y="1403050"/>
            <a:ext cx="21936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600" y="1481900"/>
            <a:ext cx="4723626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78725"/>
            <a:ext cx="2193600" cy="3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7300" cy="1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1400" y="485175"/>
            <a:ext cx="26619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Analyze Page</a:t>
            </a:r>
            <a:endParaRPr sz="1600" i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5050"/>
            <a:ext cx="6891909" cy="3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20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On-screen Show (16:9)</PresentationFormat>
  <Paragraphs>20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Roboto</vt:lpstr>
      <vt:lpstr>Arial</vt:lpstr>
      <vt:lpstr>Material</vt:lpstr>
      <vt:lpstr>  Currency Trading Platform</vt:lpstr>
      <vt:lpstr>Project Goal: Create an easy to use crypto currency analysis &amp; trading platform</vt:lpstr>
      <vt:lpstr>Project Objective</vt:lpstr>
      <vt:lpstr>Data sources</vt:lpstr>
      <vt:lpstr>    Main Page</vt:lpstr>
      <vt:lpstr>Analyze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Obstacles: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Trading Platform</dc:title>
  <dc:creator>aia swish</dc:creator>
  <cp:lastModifiedBy>aia swish</cp:lastModifiedBy>
  <cp:revision>1</cp:revision>
  <dcterms:modified xsi:type="dcterms:W3CDTF">2023-08-03T19:13:12Z</dcterms:modified>
</cp:coreProperties>
</file>